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88825" cy="6858000"/>
  <p:notesSz cx="7010400" cy="9296400"/>
  <p:defaultTextStyle>
    <a:defPPr rtl="0">
      <a:defRPr lang="th-TH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D7888CF-814F-497C-86EA-B69D864422D0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>
        <p:scale>
          <a:sx n="81" d="100"/>
          <a:sy n="81" d="100"/>
        </p:scale>
        <p:origin x="-300" y="252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rtl="0">
              <a:defRPr sz="1200"/>
            </a:lvl1pPr>
          </a:lstStyle>
          <a:p>
            <a:pPr algn="r" rtl="0"/>
            <a:fld id="{07D896EA-690C-465A-8BA1-72D86C2F97DE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12/03/68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rtl="0">
              <a:defRPr sz="1200"/>
            </a:lvl1pPr>
          </a:lstStyle>
          <a:p>
            <a:pPr algn="r" rtl="0"/>
            <a:fld id="{DA52D9BF-D574-4807-B36C-9E2A025BE826}" type="slidenum"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13CD91F-660E-4DFB-AC3F-C95E75FEB652}" type="datetime1">
              <a:rPr lang="th-TH" smtClean="0"/>
              <a:pPr/>
              <a:t>12/03/68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E11EC53-F507-411E-9ADC-FBCFECE09D3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32DDFFE-B93D-D274-54FE-D8658CFA9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B5888A41-BEB9-7EA5-20D7-B1F0EC51C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72A521A-DFAB-326C-6EC6-EFD765EA3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ABB-3478-455A-9969-CA739F5F29A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41EB0A0-E8F4-A964-1AB9-4BBE4338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E039CB6-9B82-9876-8917-4883FCF3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24E0-599A-421C-90B6-2A2C188A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0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91111EBF-B7D7-41B8-DC04-753D9F8B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E4555970-94D2-5010-4A7E-F35947614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E29423A-4A2B-E1C5-981E-F51E053E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ABB-3478-455A-9969-CA739F5F29A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40C3059-D605-9FA3-D243-CE2AC528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7A9E39B2-B9C6-1BB8-E85B-950FEC90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24E0-599A-421C-90B6-2A2C188A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3C890153-B33B-456F-F44B-F566C911A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203DBC65-371E-8DB8-24F5-7CBADC664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D15A67C-B55F-D261-C3D6-D02B8EC6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ABB-3478-455A-9969-CA739F5F29A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8069658B-4C52-EAE8-3751-F89E9F21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F089876E-CB7E-6626-7E1F-82393FB3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24E0-599A-421C-90B6-2A2C188A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9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6E6B3FC-1CAB-A9BD-7330-043D86AE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293CFA04-ABBA-DCD8-0FAD-18728D6D4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D4E24D0B-FE8B-B24F-E032-2F1C881C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ABB-3478-455A-9969-CA739F5F29A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C2542AA3-E01B-32BD-DDDF-D3B30926B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42639A81-24DF-A725-2D98-053F66B5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24E0-599A-421C-90B6-2A2C188A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D1A3610-52E7-66EC-FE04-EE597C55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0EA91705-D435-63D0-4C27-73A982BAF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0FE161AB-0D33-7866-267C-2CCB05EF9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ABB-3478-455A-9969-CA739F5F29A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298A3C6B-C971-3293-E069-5B3E4164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66FE9B0E-7C6E-BF74-EAF9-21C3FDB5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24E0-599A-421C-90B6-2A2C188A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6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618AAECD-4B0A-D3E3-A12B-458A5195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FDF50AA2-0E60-2261-96CC-65F4862FA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DA4422C5-69FE-78AC-7B04-63479779D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41AB92C7-E54F-81E4-A580-7C6868F1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ABB-3478-455A-9969-CA739F5F29A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827D26D2-B197-211D-601C-045F1BD3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8D9BA76B-3EA6-5F42-AECB-FA22B6F2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24E0-599A-421C-90B6-2A2C188A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1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54FEB37-75C7-B87F-0D4C-885FAC8F4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F6379783-FF86-5D27-3D98-53EE229FA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649C68DE-A45C-B86F-9559-B98118345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36C9FB1B-488E-A1F0-F48E-048908A4D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7D3E19B4-9018-0006-64DC-5C4D24073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69BFCE87-C5D5-EE48-9DCB-A15E4E18A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ABB-3478-455A-9969-CA739F5F29A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78FA8B19-D78D-3565-FB56-0767E511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EFF4B587-BE04-C0CA-3EAD-4328B29F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24E0-599A-421C-90B6-2A2C188A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8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6DE3CD9-A04F-FCAA-91D7-F4F70E1D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A6C17C0A-72E0-7723-6718-87B9198B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ABB-3478-455A-9969-CA739F5F29A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55F6976C-B413-6298-20AA-68A928B5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E0605555-6908-3596-D724-540A106F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24E0-599A-421C-90B6-2A2C188A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A43EC414-87C6-29D8-165B-B98B8E930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ABB-3478-455A-9969-CA739F5F29A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FCFC7ED1-3F71-1371-C00F-FE946DB9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94E62D83-336E-EAF2-4377-875ECB0A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24E0-599A-421C-90B6-2A2C188A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9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3E00BE6-F0A6-FC82-4A53-9EAF2FB0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F81747E7-6F41-E75B-294C-1255B10C0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3A4327DD-61D8-B67C-113A-13C12544B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0E5CA35A-9890-C30F-026A-8196619C0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ABB-3478-455A-9969-CA739F5F29A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6A7605BF-7674-5FE8-EA09-C414A02D4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AB6E26EC-0995-D573-F985-26EC3DD2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24E0-599A-421C-90B6-2A2C188A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7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95230D7-3E83-4065-B9B4-97EAB688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B0598DA0-B7A9-13C7-2836-E5C689B28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4AB7CC19-D221-80C8-55FF-EF89DD28F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38ABEA34-31DA-AAAC-B401-A2D8D7C7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ABB-3478-455A-9969-CA739F5F29A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08B14715-6901-6408-E5D0-CFACE252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C9982524-E134-6245-0673-9FF12C69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24E0-599A-421C-90B6-2A2C188A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0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5C2579DF-5F32-94AE-B51F-845775DA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95E35E71-E33A-9161-3788-BEC7F82B0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8D98816-8F7D-0C5B-28D5-0007235DA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DEABB-3478-455A-9969-CA739F5F29A8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88469E94-B707-BCC5-1B88-CB1E4D7BD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D3C77C1-AB0A-F602-3376-75EE0EFA4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824E0-599A-421C-90B6-2A2C188A4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FA9A95E3-73E7-4EBE-8BD2-6BE41C8AE6C1}"/>
              </a:ext>
            </a:extLst>
          </p:cNvPr>
          <p:cNvSpPr txBox="1"/>
          <p:nvPr/>
        </p:nvSpPr>
        <p:spPr>
          <a:xfrm>
            <a:off x="6454452" y="5492957"/>
            <a:ext cx="5470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th-TH" sz="36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พ.ต.อ</a:t>
            </a:r>
            <a:r>
              <a:rPr lang="th-TH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.วิชัย  โตเดชนิติกุล</a:t>
            </a:r>
            <a:endParaRPr lang="th-TH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914126"/>
            <a:r>
              <a:rPr lang="th-TH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ผู้กำกับการสถานี</a:t>
            </a:r>
            <a:r>
              <a:rPr lang="th-TH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ตำรวจภูธร</a:t>
            </a:r>
            <a:r>
              <a:rPr lang="th-TH" sz="36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ไพศา</a:t>
            </a:r>
            <a:r>
              <a:rPr lang="th-TH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ลี</a:t>
            </a:r>
            <a:endParaRPr lang="th-TH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37C5E2D6-2C32-4981-9200-7070CCC8D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7" y="548680"/>
            <a:ext cx="4104457" cy="46556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194C0C42-E241-45C7-83C7-3EDB381667BF}"/>
              </a:ext>
            </a:extLst>
          </p:cNvPr>
          <p:cNvSpPr txBox="1"/>
          <p:nvPr/>
        </p:nvSpPr>
        <p:spPr>
          <a:xfrm>
            <a:off x="261764" y="1362584"/>
            <a:ext cx="72437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th-TH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สถานี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ตำรวจภูธร</a:t>
            </a:r>
            <a:r>
              <a:rPr lang="th-TH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ไพศา</a:t>
            </a:r>
            <a:r>
              <a:rPr lang="th-TH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ลี</a:t>
            </a:r>
            <a:endParaRPr lang="th-TH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914126"/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ขอประกาศเจตนารมณ์ว่า ข้าราชการตำรวจทุกนายในสถานีตำรวจ </a:t>
            </a:r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914126"/>
            <a:r>
              <a:rPr lang="th-TH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ไม่รับของขวัญและของกำนัลทุกชนิด จากการปฏิบัติหน้าที่ (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No Gift Policy</a:t>
            </a:r>
            <a:r>
              <a:rPr lang="th-TH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 ทั้งในขณะก่อนและหลังปฏิบัติหน้าที่ ที่จะส่งผลให้เกิดการทุจริต       และประพฤติมิชอบทั้งในปัจจุบันและอนาคต</a:t>
            </a:r>
          </a:p>
          <a:p>
            <a:pPr algn="ctr" defTabSz="914126"/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ตลอดจนการถือปฏิบัติตามประกาศคณะกรรมการป้องกันและปราบปรามการทุจริตแห่งชาติ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หลักเกณฑ์การรับทรัพย์สินหรือประโยชน์อื่นใด</a:t>
            </a:r>
          </a:p>
          <a:p>
            <a:pPr algn="ctr" defTabSz="914126"/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โดยธรรมจรรยาของเจ้าพนักงานของรัฐ พ.ศ.2563</a:t>
            </a:r>
          </a:p>
        </p:txBody>
      </p:sp>
      <p:pic>
        <p:nvPicPr>
          <p:cNvPr id="5" name="Picture 1" descr="D:\safefiles(oil)\ภาพ ผู้บงัคับบัญชา\สภ.ไพศาลี\พ.ต.อ.วิชัย  โตเดชนิติกุล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548680"/>
            <a:ext cx="4104456" cy="4655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3007603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4519</TotalTime>
  <Words>99</Words>
  <Application>Microsoft Office PowerPoint</Application>
  <PresentationFormat>กำหนดเอง</PresentationFormat>
  <Paragraphs>7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O1</dc:title>
  <dc:creator>POLICE 6</dc:creator>
  <cp:lastModifiedBy>Kulrisa</cp:lastModifiedBy>
  <cp:revision>98</cp:revision>
  <cp:lastPrinted>2023-11-22T02:51:30Z</cp:lastPrinted>
  <dcterms:created xsi:type="dcterms:W3CDTF">2023-11-21T05:30:39Z</dcterms:created>
  <dcterms:modified xsi:type="dcterms:W3CDTF">2025-03-12T05:55:15Z</dcterms:modified>
</cp:coreProperties>
</file>